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7"/>
  </p:notesMasterIdLst>
  <p:handoutMasterIdLst>
    <p:handoutMasterId r:id="rId78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333" r:id="rId20"/>
    <p:sldId id="281" r:id="rId21"/>
    <p:sldId id="282" r:id="rId22"/>
    <p:sldId id="336" r:id="rId23"/>
    <p:sldId id="283" r:id="rId24"/>
    <p:sldId id="284" r:id="rId25"/>
    <p:sldId id="294" r:id="rId26"/>
    <p:sldId id="332" r:id="rId27"/>
    <p:sldId id="331" r:id="rId28"/>
    <p:sldId id="291" r:id="rId29"/>
    <p:sldId id="295" r:id="rId30"/>
    <p:sldId id="296" r:id="rId31"/>
    <p:sldId id="297" r:id="rId32"/>
    <p:sldId id="298" r:id="rId33"/>
    <p:sldId id="299" r:id="rId34"/>
    <p:sldId id="303" r:id="rId35"/>
    <p:sldId id="327" r:id="rId36"/>
    <p:sldId id="328" r:id="rId37"/>
    <p:sldId id="329" r:id="rId38"/>
    <p:sldId id="330" r:id="rId39"/>
    <p:sldId id="334" r:id="rId40"/>
    <p:sldId id="280" r:id="rId41"/>
    <p:sldId id="337" r:id="rId42"/>
    <p:sldId id="335" r:id="rId43"/>
    <p:sldId id="339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3" r:id="rId52"/>
    <p:sldId id="304" r:id="rId53"/>
    <p:sldId id="340" r:id="rId54"/>
    <p:sldId id="341" r:id="rId55"/>
    <p:sldId id="305" r:id="rId56"/>
    <p:sldId id="306" r:id="rId57"/>
    <p:sldId id="307" r:id="rId58"/>
    <p:sldId id="308" r:id="rId59"/>
    <p:sldId id="309" r:id="rId60"/>
    <p:sldId id="311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333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336"/>
            <p14:sldId id="283"/>
            <p14:sldId id="284"/>
            <p14:sldId id="294"/>
            <p14:sldId id="332"/>
            <p14:sldId id="331"/>
            <p14:sldId id="291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3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  <p14:sldId id="334"/>
          </p14:sldIdLst>
        </p14:section>
        <p14:section name="Tham khao" id="{DCB000BF-E8A9-47A8-BF12-56E8980E91F0}">
          <p14:sldIdLst>
            <p14:sldId id="280"/>
            <p14:sldId id="337"/>
          </p14:sldIdLst>
        </p14:section>
        <p14:section name="Phu luc" id="{FF37F4D6-7950-483A-BFBA-B432F3394AF1}">
          <p14:sldIdLst>
            <p14:sldId id="335"/>
            <p14:sldId id="339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304"/>
            <p14:sldId id="340"/>
            <p14:sldId id="341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0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6" y="6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444"/>
    </p:cViewPr>
  </p:sorterViewPr>
  <p:notesViewPr>
    <p:cSldViewPr snapToGrid="0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vi-V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vi-V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vi-V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40466432"/>
        <c:axId val="36066368"/>
      </c:barChart>
      <c:catAx>
        <c:axId val="4046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36066368"/>
        <c:crosses val="autoZero"/>
        <c:auto val="1"/>
        <c:lblAlgn val="ctr"/>
        <c:lblOffset val="100"/>
        <c:noMultiLvlLbl val="0"/>
      </c:catAx>
      <c:valAx>
        <c:axId val="3606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4046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vi-V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4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8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cho các loại máy tính bảng, điện thoại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Giới hạn LVTN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Hoàn thiện Thiết kế &amp; Hiện thực đề tài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Danh mục Sách / Điện thoại / Máy tính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Ứng dụng nền tảng web và </a:t>
            </a:r>
            <a:r>
              <a:rPr lang="vi-VN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thích </a:t>
            </a:r>
            <a:r>
              <a:rPr lang="vi-VN" sz="3200">
                <a:latin typeface="Times New Roman" panose="02020603050405020304" pitchFamily="18" charset="0"/>
                <a:ea typeface="Calibri" panose="020F0502020204030204" pitchFamily="34" charset="0"/>
              </a:rPr>
              <a:t>ứng với mọi kích thước màn hình điện thoại, máy tính bảng</a:t>
            </a:r>
            <a:endParaRPr lang="en-US" sz="32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1256786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5" y="5465494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2" y="491056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Kiến trúc hệ thống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Sơ đồ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ERD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799041"/>
            <a:ext cx="9992788" cy="52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02636"/>
            <a:ext cx="10416480" cy="5038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503853"/>
            <a:ext cx="9374832" cy="6419461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Mục tiêu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Giới hạn LVTN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Tổng 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2800" b="1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Phụ Lục</a:t>
            </a: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Tham khảo</a:t>
            </a:r>
            <a:endParaRPr lang="en-US" altLang="ko-KR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vật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cửa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tôi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endParaRPr lang="en-US" sz="4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kết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quên</a:t>
            </a:r>
            <a:r>
              <a:rPr lang="en-US" sz="4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endParaRPr lang="en-US" sz="40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endParaRPr lang="en-US" sz="4000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quả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chia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rỏ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lý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tin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dễ dàng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dirty="0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thoại, máy 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được Match 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206300" y="2000745"/>
            <a:ext cx="9971773" cy="2515272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455576" y="2288884"/>
            <a:ext cx="94732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XIN CẢM ƠN </a:t>
            </a:r>
            <a:r>
              <a:rPr lang="en-US" altLang="ko-KR" sz="43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THẦY/CÔ</a:t>
            </a:r>
            <a: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b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37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VÀ CÁC BẠN</a:t>
            </a:r>
            <a: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40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ĐÃ LẮNG NGHE</a:t>
            </a:r>
            <a:endParaRPr lang="en-US" altLang="ko-KR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THAM KHẢO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Tham khảo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71242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[</a:t>
            </a:r>
            <a:r>
              <a:rPr lang="en-US" sz="2000" smtClean="0"/>
              <a:t>1] Internet </a:t>
            </a:r>
            <a:r>
              <a:rPr lang="en-US" sz="2000"/>
              <a:t>Live Stats, “Viet Nam Internet Users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</a:t>
            </a:r>
            <a:r>
              <a:rPr lang="en-US" sz="2000"/>
              <a:t>://www.internetlivestats.com/internet-users/viet-nam. [Đã truy cập 25 5 </a:t>
            </a:r>
            <a:r>
              <a:rPr lang="en-US" sz="2000" smtClean="0"/>
              <a:t>2017</a:t>
            </a:r>
            <a:r>
              <a:rPr lang="en-US" sz="2000"/>
              <a:t>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[2] Consumer </a:t>
            </a:r>
            <a:r>
              <a:rPr lang="en-US" sz="2000"/>
              <a:t>Barometer with Google, “Frequency of Internet Use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://www.consumerbarometer.com/en/graphbuilder/?question=M6&amp;filter=country:vietnam</a:t>
            </a:r>
            <a:r>
              <a:rPr lang="en-US" sz="2000" smtClean="0"/>
              <a:t>.</a:t>
            </a:r>
            <a:br>
              <a:rPr lang="en-US" sz="2000" smtClean="0"/>
            </a:br>
            <a:r>
              <a:rPr lang="en-US" sz="2000" smtClean="0"/>
              <a:t>[</a:t>
            </a:r>
            <a:r>
              <a:rPr lang="en-US" sz="2000"/>
              <a:t>Đã truy cập </a:t>
            </a:r>
            <a:r>
              <a:rPr lang="en-US" sz="2000" smtClean="0"/>
              <a:t>25 5 </a:t>
            </a:r>
            <a:r>
              <a:rPr lang="en-US" sz="2000"/>
              <a:t>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[3] Statista</a:t>
            </a:r>
            <a:r>
              <a:rPr lang="en-US" sz="2000"/>
              <a:t>, “Most popular online activities in Vietnam in 2015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://www.statista.com/statistics/560058/internet-activities-in-vietnam. [Đã </a:t>
            </a:r>
            <a:r>
              <a:rPr lang="en-US" sz="2000" smtClean="0"/>
              <a:t>truy </a:t>
            </a:r>
            <a:r>
              <a:rPr lang="en-US" sz="2000"/>
              <a:t>cập 25 5 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[4] Q&amp;Me</a:t>
            </a:r>
            <a:r>
              <a:rPr lang="en-US" sz="2000"/>
              <a:t>, “Vietnam EC Market Survey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https://qandme.net/vietnamreport/Vietnam-EC-Market-Survey.html. [Đã truy cập 25 5 2017]</a:t>
            </a:r>
          </a:p>
        </p:txBody>
      </p:sp>
    </p:spTree>
    <p:extLst>
      <p:ext uri="{BB962C8B-B14F-4D97-AF65-F5344CB8AC3E}">
        <p14:creationId xmlns:p14="http://schemas.microsoft.com/office/powerpoint/2010/main" val="38798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PHỤ LỤC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61" y="0"/>
            <a:ext cx="9111226" cy="6858000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767238" y="5496149"/>
            <a:ext cx="2424761" cy="1179288"/>
          </a:xfrm>
        </p:spPr>
        <p:txBody>
          <a:bodyPr/>
          <a:lstStyle/>
          <a:p>
            <a:pPr algn="ctr"/>
            <a:r>
              <a:rPr lang="en-US" sz="2800" smtClean="0"/>
              <a:t>ERD đầy đủ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17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24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9651203" y="6215886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060125" y="6226915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953032" y="6368338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3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923415" y="6310312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1175</Words>
  <Application>Microsoft Office PowerPoint</Application>
  <PresentationFormat>Custom</PresentationFormat>
  <Paragraphs>292</Paragraphs>
  <Slides>71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GIỚI THIỆU ĐỀ TÀI</vt:lpstr>
      <vt:lpstr>CÔNG NGHỆ</vt:lpstr>
      <vt:lpstr>THIẾT KẾ</vt:lpstr>
      <vt:lpstr>THIẾT KẾ</vt:lpstr>
      <vt:lpstr>PowerPoint Presentation</vt:lpstr>
      <vt:lpstr>PowerPoint Presentation</vt:lpstr>
      <vt:lpstr>THIẾT KẾ</vt:lpstr>
      <vt:lpstr>PowerPoint Presentation</vt:lpstr>
      <vt:lpstr>THIẾT KẾ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Content</vt:lpstr>
      <vt:lpstr>TỔNG KẾT</vt:lpstr>
      <vt:lpstr>TỔNG KẾT</vt:lpstr>
      <vt:lpstr>TỔNG KẾT</vt:lpstr>
      <vt:lpstr>TỔNG KẾT</vt:lpstr>
      <vt:lpstr>PowerPoint Presentation</vt:lpstr>
      <vt:lpstr>PowerPoint Presentation</vt:lpstr>
      <vt:lpstr>Tham khảo</vt:lpstr>
      <vt:lpstr>PowerPoint Presentation</vt:lpstr>
      <vt:lpstr>ERD đầy đủ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Trang chủ</vt:lpstr>
      <vt:lpstr>(1) Header</vt:lpstr>
      <vt:lpstr>(3) Footer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Sony</cp:lastModifiedBy>
  <cp:revision>52</cp:revision>
  <dcterms:created xsi:type="dcterms:W3CDTF">2017-06-03T09:08:53Z</dcterms:created>
  <dcterms:modified xsi:type="dcterms:W3CDTF">2017-06-17T04:51:23Z</dcterms:modified>
</cp:coreProperties>
</file>